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2" r:id="rId7"/>
    <p:sldId id="267" r:id="rId8"/>
    <p:sldId id="268" r:id="rId9"/>
    <p:sldId id="263" r:id="rId10"/>
    <p:sldId id="265" r:id="rId11"/>
    <p:sldId id="264" r:id="rId12"/>
    <p:sldId id="261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DF385-39D4-4C2E-99E6-C342CB23FBC3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F019F-FC10-4EB8-9E7E-C93996506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15E41-49A7-4184-9C35-D5821E5576A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14BA9-79E0-43F3-BC71-22FB88A5E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84343-2439-4488-A327-55EBEFAD922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4E002-7C38-4D6B-99FA-0616E1C53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C6179-67AC-4FA4-A7E3-C58649E5D9CC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51FA5-7BEF-496C-BCDF-E8102B298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1879-D243-4DD2-A712-7FEFF9510E23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40EE4-31D7-48F3-8A82-3EF853E3A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8B6E2-1816-48C2-A644-20D4C3D6D200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3EDC-E77A-4FBA-9FB5-5DD251B8C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8A869-677A-4037-A177-A2D025CC94F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EE4EC-AB28-4B95-967E-A2A21184F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A0F29-87AC-4911-BDF4-2EAD4F99EC6A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AAEAE-42B6-4AC8-B4C8-6F1BB21C6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E5D4-273D-468D-8B83-C1FB23397388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A460-F24F-4581-9BEC-C81C5F06F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61A1C-A56F-4094-AF23-5DF7699DFFF2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47010-F785-4060-9D0B-6BFF49CB8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B7DBF-95C7-4B42-8DC1-660F563A326C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9510E-0681-4C66-BBB3-88A57C9C3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3CA0F6-0295-4787-AF27-4817F9A6E66B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717644-7744-41C5-A863-ABCB2B82F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556792"/>
            <a:ext cx="598612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Как питаются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разные животные?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39952" y="5517232"/>
            <a:ext cx="4788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 Боровик В.С.</a:t>
            </a:r>
          </a:p>
          <a:p>
            <a:r>
              <a:rPr lang="ru-RU" dirty="0" smtClean="0"/>
              <a:t> Учитель биологии МБОУ СОШ №8</a:t>
            </a:r>
          </a:p>
          <a:p>
            <a:r>
              <a:rPr lang="ru-RU" dirty="0" smtClean="0"/>
              <a:t>Темрюкского района Краснодарского края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алентинка\Desktop\goods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алентинка\Desktop\Школа\картинки экология\хищники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85213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5876925"/>
            <a:ext cx="914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У хищных птиц помощь в питании оказывают острые когти и сильный клюв.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нтинка\Desktop\к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09875"/>
            <a:ext cx="4629150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Валентинка\Desktop\4982592_b27457d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0" y="0"/>
            <a:ext cx="6762750" cy="461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4643438" y="4581525"/>
            <a:ext cx="450056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Синий кит – самое большое животное на земле. Питается он мелкими ракообразными (крилем), процеживая воду через щетинистые выросты на верхней губе – китовый ус.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23850" y="333375"/>
            <a:ext cx="84963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Существует еще очень много примеров приспособлений животных к «качественному» питанию.</a:t>
            </a:r>
          </a:p>
          <a:p>
            <a:r>
              <a:rPr lang="ru-RU" sz="4000">
                <a:latin typeface="Calibri" pitchFamily="34" charset="0"/>
              </a:rPr>
              <a:t>Все они очень разные, но их объединяет одна общая черта – все животные питаются уже готовыми органическими веществами.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алентинка\Desktop\1239452165_16_foods_megali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23850" y="620713"/>
            <a:ext cx="51117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В природе существует огромное множество приспособлений животных к типам пищи к ее поимке, лучшему ее усваиванию.</a:t>
            </a:r>
          </a:p>
          <a:p>
            <a:r>
              <a:rPr lang="ru-RU" sz="2800">
                <a:latin typeface="Calibri" pitchFamily="34" charset="0"/>
              </a:rPr>
              <a:t>Все они сформировались в результате эволюции. Если бы их не было, животным было бы гораздо сложнее выжить в мире жестокой конкуренции за пищевые ресурсы.</a:t>
            </a:r>
          </a:p>
        </p:txBody>
      </p:sp>
      <p:pic>
        <p:nvPicPr>
          <p:cNvPr id="3075" name="Picture 3" descr="C:\Users\Валентинка\Desktop\хищни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6888" y="908050"/>
            <a:ext cx="3567112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ка\Desktop\хищни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4731" y="548680"/>
            <a:ext cx="3759269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Валентинка\Desktop\па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15000" cy="4295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79388" y="4581525"/>
            <a:ext cx="518477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Пауки впрыскивают секрет (особое вещество) в жертву. Ее ткани размягчаются и только потом паук поедает ее, высасывая готовый «бульон». Такой тип питания называется внешним пищеварением.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539750" y="333375"/>
            <a:ext cx="7993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Некоторые насекомые тоже питаются жидкой пищей, поэтому их ротовой аппарат преобразовался в хоботок.</a:t>
            </a:r>
          </a:p>
        </p:txBody>
      </p:sp>
      <p:pic>
        <p:nvPicPr>
          <p:cNvPr id="5123" name="Picture 5" descr="C:\Users\Валентинка\Desktop\honey-bee-proboscis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557338"/>
            <a:ext cx="6100762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 descr="C:\Users\Валентинка\Desktop\iCA6ZNC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188" y="3357563"/>
            <a:ext cx="332581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нтинка\Desktop\629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Валентинка\Desktop\iCAN302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5259388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Users\Валентинка\Desktop\iCAQTUQY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205038"/>
            <a:ext cx="3830637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0" y="4365625"/>
            <a:ext cx="48593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У улитки на языке имеется терка – редула – с помощью нее она соскабливает верхний слой клеток растения. Таким образом она питается.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Users\Валентинка\Desktop\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395287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:\Users\Валентинка\Desktop\iCA63HAU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5534025"/>
            <a:ext cx="1428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140200" y="1125538"/>
            <a:ext cx="50038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Пресноводные гидры, уже знакомые нам, и медузы имеют особые стрекательные клетки,  они находятся на их щупальцах. Эти животные выстреливают ими в жертву и обездвиживают ее, не оставляя шансов на спасение.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алентинка\Desktop\855cc4c49cb631ca24f54a7d6abcb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Валентинка\Desktop\iCAP4WH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613"/>
            <a:ext cx="45370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C:\Users\Валентинка\Desktop\iCACSEVW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3573463"/>
            <a:ext cx="43989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4716463" y="476250"/>
            <a:ext cx="41767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Все ракообразные имеют мощные клешни. С их помощью они ловят мелких рыбешек, разделываются с уже умершими животными, отрывают кусочки пищи и отправляют их в рот.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276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Валентинка</dc:creator>
  <cp:lastModifiedBy>Валентинка</cp:lastModifiedBy>
  <cp:revision>6</cp:revision>
  <dcterms:created xsi:type="dcterms:W3CDTF">2011-11-29T19:53:38Z</dcterms:created>
  <dcterms:modified xsi:type="dcterms:W3CDTF">2012-02-23T19:01:16Z</dcterms:modified>
</cp:coreProperties>
</file>